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-7-consumption-function-1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-7-consumption-function-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3-7-consumption-function-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-7-consumption-function-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5-7-consumption-function-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6-7-consumption-function-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7-7-consumption-function-7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8-7-consumption-function-8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9-7-consumption-function-9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0-7-consumption-function-10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1-7-consumption-function-11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-7-consumption-function-1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3-7-consumption-function-1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4-7-consumption-function-1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5-7-consumption-function-1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6-7-consumption-function-1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7-7-consumption-function-17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8-7-consumption-function-18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